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Medium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Café con Java, pero más ladri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eef5c8c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eef5c8c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eef5c8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3eef5c8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Evangelion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74b79ea7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74b79ea7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Rutina.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74b79ea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74b79ea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 pebete tostado ya es de millonario.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4b79ea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4b79ea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74b79ea7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74b79ea7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74b79ea7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74b79ea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4b79ea7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4b79ea7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3eef5c8c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3eef5c8c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4b79ea7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4b79ea7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76c5b91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76c5b91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74b79ea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74b79ea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Jefe de los minisupers.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Buscamos ayuda en internet.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(Sin google NO existimos)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74b79ea7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74b79ea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Buscamos al nerd más cercano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ese que no invitamos al after...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74b79ea7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74b79ea7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 único que podemos hacer en una situación así es mantener la calma y no perder la fe.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74b79ea7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74b79ea7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 volvemos a casa tranquilos.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Cuando sos grande se llama tarjetear este problema.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Pie a próxima slide (Test CCJ): No todo en el mundo de IT es depresión. Como Café con Java es servicio, vamos a hacer una quiz.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c888ebf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c888ebf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Cuán Café con Java sos?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c888ebf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c888ebf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74b79ea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74b79ea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 day.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74b79ea7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74b79ea7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Kame Hame Ha.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4b79ea7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74b79ea7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Thiago Lapp, alias "King". Ganó USD 900k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4b79ea7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4b79ea7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Jorge Pinarello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cc888eb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cc888eb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FULL DISCLAIMER: Señor, nos alcanza la pelota.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Uno de los dos egresó de esta escuela.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eef5c8c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eef5c8c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7331a65b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7331a65b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Respuestas al revés cual revista (pasarla rápido)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cc888ebf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cc888eb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ccad4e27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ccad4e27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c888ebf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c888ebf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c888ebf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cc888ebf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eef5c8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eef5c8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c888eb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c888eb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Che, el meme lo entienden?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eef5c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3eef5c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c888ebf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c888ebf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sé con qué juegan ustedes ahora (minecraft)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2C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4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jpg"/><Relationship Id="rId5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4270700" y="4280500"/>
            <a:ext cx="1915200" cy="69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Talks</a:t>
            </a:r>
            <a:endParaRPr sz="50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087" y="460024"/>
            <a:ext cx="3227822" cy="343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Winner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25" y="846138"/>
            <a:ext cx="5178826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Pibx animé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300" y="819450"/>
            <a:ext cx="5273874" cy="350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/>
        </p:nvSpPr>
        <p:spPr>
          <a:xfrm>
            <a:off x="453988" y="1415175"/>
            <a:ext cx="78150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círculo derrotista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 </a:t>
            </a:r>
            <a:r>
              <a:rPr lang="en" sz="36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desarrollador</a:t>
            </a:r>
            <a:endParaRPr sz="3600">
              <a:solidFill>
                <a:srgbClr val="FF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1303298" y="2628525"/>
            <a:ext cx="67260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estudiante de</a:t>
            </a:r>
            <a:endParaRPr sz="36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computación</a:t>
            </a:r>
            <a:endParaRPr sz="36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79" name="Google Shape;179;p36"/>
          <p:cNvCxnSpPr/>
          <p:nvPr/>
        </p:nvCxnSpPr>
        <p:spPr>
          <a:xfrm>
            <a:off x="3329763" y="2350825"/>
            <a:ext cx="27531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 txBox="1"/>
          <p:nvPr/>
        </p:nvSpPr>
        <p:spPr>
          <a:xfrm>
            <a:off x="928775" y="142192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bufé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075" y="1095189"/>
            <a:ext cx="3189401" cy="2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 txBox="1"/>
          <p:nvPr/>
        </p:nvSpPr>
        <p:spPr>
          <a:xfrm>
            <a:off x="664825" y="1193600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Recordás que la entrega de programación es hoy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 b="5437" l="0" r="0" t="0"/>
          <a:stretch/>
        </p:blipFill>
        <p:spPr>
          <a:xfrm>
            <a:off x="4082125" y="646950"/>
            <a:ext cx="4493125" cy="3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928775" y="142192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Empezás a codear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325" y="974975"/>
            <a:ext cx="4258034" cy="31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664500" y="1977750"/>
            <a:ext cx="78150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 Doritos después...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 txBox="1"/>
          <p:nvPr/>
        </p:nvSpPr>
        <p:spPr>
          <a:xfrm>
            <a:off x="729425" y="1441850"/>
            <a:ext cx="34173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Compile error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350" y="430300"/>
            <a:ext cx="4842450" cy="43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025" y="2585000"/>
            <a:ext cx="3139967" cy="20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088" y="1139075"/>
            <a:ext cx="2857950" cy="185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6050" y="1643100"/>
            <a:ext cx="2857950" cy="185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350" y="2190125"/>
            <a:ext cx="2857950" cy="185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2"/>
          <p:cNvSpPr txBox="1"/>
          <p:nvPr/>
        </p:nvSpPr>
        <p:spPr>
          <a:xfrm>
            <a:off x="664500" y="2125475"/>
            <a:ext cx="78150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Los tres strikes de la programación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4" name="Google Shape;2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938" y="1369687"/>
            <a:ext cx="1326125" cy="40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1385975" y="1982800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Debug feliz</a:t>
            </a:r>
            <a:endParaRPr sz="30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272225" y="91247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Strike 1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2" name="Google Shape;232;p43"/>
          <p:cNvPicPr preferRelativeResize="0"/>
          <p:nvPr/>
        </p:nvPicPr>
        <p:blipFill rotWithShape="1">
          <a:blip r:embed="rId4">
            <a:alphaModFix/>
          </a:blip>
          <a:srcRect b="0" l="0" r="9885" t="0"/>
          <a:stretch/>
        </p:blipFill>
        <p:spPr>
          <a:xfrm>
            <a:off x="4703675" y="1074249"/>
            <a:ext cx="4048250" cy="29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3"/>
          <p:cNvSpPr txBox="1"/>
          <p:nvPr/>
        </p:nvSpPr>
        <p:spPr>
          <a:xfrm>
            <a:off x="1385975" y="2632250"/>
            <a:ext cx="19818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SALE MAL</a:t>
            </a:r>
            <a:endParaRPr sz="3600">
              <a:solidFill>
                <a:srgbClr val="FF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550" y="1074262"/>
            <a:ext cx="1326125" cy="40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2521800" y="1402025"/>
            <a:ext cx="4100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¿Qué es Café con Java? 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97" y="2490775"/>
            <a:ext cx="1078802" cy="93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272225" y="91247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Strike 2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 rotWithShape="1">
          <a:blip r:embed="rId4">
            <a:alphaModFix/>
          </a:blip>
          <a:srcRect b="-10" l="0" r="30444" t="0"/>
          <a:stretch/>
        </p:blipFill>
        <p:spPr>
          <a:xfrm>
            <a:off x="2140550" y="1074250"/>
            <a:ext cx="922425" cy="40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44"/>
          <p:cNvSpPr txBox="1"/>
          <p:nvPr/>
        </p:nvSpPr>
        <p:spPr>
          <a:xfrm>
            <a:off x="1385975" y="2143950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Podéis buscar en</a:t>
            </a:r>
            <a:endParaRPr sz="2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 links</a:t>
            </a:r>
            <a:endParaRPr sz="2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3" name="Google Shape;243;p44"/>
          <p:cNvPicPr preferRelativeResize="0"/>
          <p:nvPr/>
        </p:nvPicPr>
        <p:blipFill rotWithShape="1">
          <a:blip r:embed="rId5">
            <a:alphaModFix/>
          </a:blip>
          <a:srcRect b="0" l="14185" r="0" t="0"/>
          <a:stretch/>
        </p:blipFill>
        <p:spPr>
          <a:xfrm>
            <a:off x="4425799" y="1188138"/>
            <a:ext cx="4454176" cy="29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4"/>
          <p:cNvPicPr preferRelativeResize="0"/>
          <p:nvPr/>
        </p:nvPicPr>
        <p:blipFill rotWithShape="1">
          <a:blip r:embed="rId6">
            <a:alphaModFix/>
          </a:blip>
          <a:srcRect b="25627" l="0" r="0" t="29276"/>
          <a:stretch/>
        </p:blipFill>
        <p:spPr>
          <a:xfrm>
            <a:off x="5364925" y="1495000"/>
            <a:ext cx="2848926" cy="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/>
        </p:nvSpPr>
        <p:spPr>
          <a:xfrm>
            <a:off x="4150275" y="4107775"/>
            <a:ext cx="5005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 maestro lo sabe todo menos la clave 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wifi del salón de profesores...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 txBox="1"/>
          <p:nvPr/>
        </p:nvSpPr>
        <p:spPr>
          <a:xfrm>
            <a:off x="272225" y="91247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Strike 3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-10" l="0" r="67992" t="0"/>
          <a:stretch/>
        </p:blipFill>
        <p:spPr>
          <a:xfrm>
            <a:off x="2140550" y="1074250"/>
            <a:ext cx="424476" cy="40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3" name="Google Shape;253;p45"/>
          <p:cNvSpPr txBox="1"/>
          <p:nvPr/>
        </p:nvSpPr>
        <p:spPr>
          <a:xfrm>
            <a:off x="1184550" y="2143950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Buscamos al niño 10</a:t>
            </a:r>
            <a:endParaRPr sz="2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más cercano</a:t>
            </a:r>
            <a:endParaRPr sz="2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787" y="900575"/>
            <a:ext cx="4457313" cy="33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 rotWithShape="1">
          <a:blip r:embed="rId6">
            <a:alphaModFix/>
          </a:blip>
          <a:srcRect b="0" l="5129" r="12403" t="0"/>
          <a:stretch/>
        </p:blipFill>
        <p:spPr>
          <a:xfrm>
            <a:off x="4322775" y="900575"/>
            <a:ext cx="4457324" cy="33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/>
          <p:nvPr/>
        </p:nvSpPr>
        <p:spPr>
          <a:xfrm>
            <a:off x="1184550" y="3249800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rPr>
              <a:t>O le chupás las</a:t>
            </a:r>
            <a:br>
              <a:rPr lang="en" sz="20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0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rPr>
              <a:t>medias al profe</a:t>
            </a:r>
            <a:endParaRPr sz="2000">
              <a:solidFill>
                <a:srgbClr val="B7B7B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/>
          <p:nvPr/>
        </p:nvSpPr>
        <p:spPr>
          <a:xfrm>
            <a:off x="593025" y="1421925"/>
            <a:ext cx="3417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pierdas</a:t>
            </a:r>
            <a:endParaRPr sz="30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calma</a:t>
            </a:r>
            <a:endParaRPr sz="30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3" name="Google Shape;263;p46"/>
          <p:cNvPicPr preferRelativeResize="0"/>
          <p:nvPr/>
        </p:nvPicPr>
        <p:blipFill rotWithShape="1">
          <a:blip r:embed="rId4">
            <a:alphaModFix/>
          </a:blip>
          <a:srcRect b="0" l="2834" r="6593" t="0"/>
          <a:stretch/>
        </p:blipFill>
        <p:spPr>
          <a:xfrm>
            <a:off x="2894675" y="755850"/>
            <a:ext cx="5847626" cy="363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6"/>
          <p:cNvSpPr txBox="1"/>
          <p:nvPr/>
        </p:nvSpPr>
        <p:spPr>
          <a:xfrm>
            <a:off x="5437705" y="1280272"/>
            <a:ext cx="1484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6"/>
          <p:cNvSpPr txBox="1"/>
          <p:nvPr/>
        </p:nvSpPr>
        <p:spPr>
          <a:xfrm>
            <a:off x="3902595" y="3370875"/>
            <a:ext cx="1535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El TP con terrible</a:t>
            </a:r>
            <a:br>
              <a:rPr b="1" lang="en" sz="18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 (UNO)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/>
        </p:nvSpPr>
        <p:spPr>
          <a:xfrm>
            <a:off x="593025" y="1421925"/>
            <a:ext cx="37581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 última, será en diciembre</a:t>
            </a:r>
            <a:endParaRPr sz="30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790" y="769197"/>
            <a:ext cx="4696700" cy="360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8"/>
          <p:cNvSpPr txBox="1"/>
          <p:nvPr/>
        </p:nvSpPr>
        <p:spPr>
          <a:xfrm>
            <a:off x="1458575" y="214395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5" name="Google Shape;285;p49"/>
          <p:cNvSpPr txBox="1"/>
          <p:nvPr/>
        </p:nvSpPr>
        <p:spPr>
          <a:xfrm>
            <a:off x="623325" y="1836575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¿Cuántas evoluciones tiene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Eevee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 dólar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625" y="1836575"/>
            <a:ext cx="2531374" cy="2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p50"/>
          <p:cNvSpPr txBox="1"/>
          <p:nvPr/>
        </p:nvSpPr>
        <p:spPr>
          <a:xfrm>
            <a:off x="623325" y="1836575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¿Te metiste en esta pileta?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99" y="1635125"/>
            <a:ext cx="4002822" cy="30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225" y="2858025"/>
            <a:ext cx="435400" cy="4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2" name="Google Shape;302;p51"/>
          <p:cNvSpPr txBox="1"/>
          <p:nvPr/>
        </p:nvSpPr>
        <p:spPr>
          <a:xfrm>
            <a:off x="623325" y="1836575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¿Qué está haciendo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Goku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Kame Hame Ha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Genkidama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lphaL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Programando en Visual Basic 6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/>
          </a:blip>
          <a:srcRect b="9629" l="45432" r="0" t="2427"/>
          <a:stretch/>
        </p:blipFill>
        <p:spPr>
          <a:xfrm rot="1045574">
            <a:off x="5282176" y="1540176"/>
            <a:ext cx="2677601" cy="34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2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623325" y="1836575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¿Conocés a este muchachín?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52"/>
          <p:cNvPicPr preferRelativeResize="0"/>
          <p:nvPr/>
        </p:nvPicPr>
        <p:blipFill rotWithShape="1">
          <a:blip r:embed="rId4">
            <a:alphaModFix/>
          </a:blip>
          <a:srcRect b="0" l="4388" r="12333" t="0"/>
          <a:stretch/>
        </p:blipFill>
        <p:spPr>
          <a:xfrm>
            <a:off x="4968900" y="1931375"/>
            <a:ext cx="3182800" cy="21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3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p53"/>
          <p:cNvSpPr txBox="1"/>
          <p:nvPr/>
        </p:nvSpPr>
        <p:spPr>
          <a:xfrm>
            <a:off x="623325" y="1836575"/>
            <a:ext cx="2962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¿Y a éste?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53"/>
          <p:cNvSpPr/>
          <p:nvPr/>
        </p:nvSpPr>
        <p:spPr>
          <a:xfrm>
            <a:off x="4042275" y="1450375"/>
            <a:ext cx="3828300" cy="3021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4">
            <a:alphaModFix/>
          </a:blip>
          <a:srcRect b="0" l="0" r="28407" t="0"/>
          <a:stretch/>
        </p:blipFill>
        <p:spPr>
          <a:xfrm>
            <a:off x="4075425" y="1480600"/>
            <a:ext cx="3762000" cy="296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3"/>
          <p:cNvSpPr txBox="1"/>
          <p:nvPr/>
        </p:nvSpPr>
        <p:spPr>
          <a:xfrm>
            <a:off x="623325" y="2632500"/>
            <a:ext cx="2877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OJO: Nombre de pila</a:t>
            </a:r>
            <a:endParaRPr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928775" y="1421925"/>
            <a:ext cx="4037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Estereotipos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350" y="1310661"/>
            <a:ext cx="2522200" cy="25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8" name="Google Shape;328;p54"/>
          <p:cNvSpPr txBox="1"/>
          <p:nvPr/>
        </p:nvSpPr>
        <p:spPr>
          <a:xfrm>
            <a:off x="623325" y="1720775"/>
            <a:ext cx="43725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¿A qué integrante de CCJ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asociamos con el artista de al lado?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025" y="1720763"/>
            <a:ext cx="2692525" cy="26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5"/>
          <p:cNvSpPr txBox="1"/>
          <p:nvPr/>
        </p:nvSpPr>
        <p:spPr>
          <a:xfrm>
            <a:off x="1310400" y="478300"/>
            <a:ext cx="652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Café con Java ™</a:t>
            </a:r>
            <a:r>
              <a:rPr baseline="30000"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(pendiente)</a:t>
            </a: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242325" y="1684175"/>
            <a:ext cx="2516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Respuestas correctas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 rot="10800000">
            <a:off x="3746925" y="1937350"/>
            <a:ext cx="35814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 Pool Day de CS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 Tu vieja</a:t>
            </a:r>
            <a:endParaRPr sz="22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8" name="Google Shape;338;p55"/>
          <p:cNvSpPr txBox="1"/>
          <p:nvPr/>
        </p:nvSpPr>
        <p:spPr>
          <a:xfrm rot="10800000">
            <a:off x="1689525" y="1069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 Un crá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5.  El de youtú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6.  Ahre</a:t>
            </a:r>
            <a:endParaRPr sz="2200"/>
          </a:p>
        </p:txBody>
      </p:sp>
      <p:sp>
        <p:nvSpPr>
          <p:cNvPr id="339" name="Google Shape;339;p55"/>
          <p:cNvSpPr txBox="1"/>
          <p:nvPr/>
        </p:nvSpPr>
        <p:spPr>
          <a:xfrm>
            <a:off x="523750" y="773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/>
        </p:nvSpPr>
        <p:spPr>
          <a:xfrm>
            <a:off x="3546150" y="4063200"/>
            <a:ext cx="2051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Gracias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63" y="293300"/>
            <a:ext cx="7200063" cy="3769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7" name="Google Shape;347;p56"/>
          <p:cNvSpPr txBox="1"/>
          <p:nvPr/>
        </p:nvSpPr>
        <p:spPr>
          <a:xfrm>
            <a:off x="1079800" y="398625"/>
            <a:ext cx="2051700" cy="6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Hey, Silvi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(Con voz de Teloresumo)</a:t>
            </a:r>
            <a:endParaRPr sz="120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 txBox="1"/>
          <p:nvPr/>
        </p:nvSpPr>
        <p:spPr>
          <a:xfrm>
            <a:off x="2400900" y="1343550"/>
            <a:ext cx="4342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@CafeConJavaPod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585" y="2962825"/>
            <a:ext cx="893367" cy="89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696" y="2925759"/>
            <a:ext cx="967516" cy="96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4700" y="2838900"/>
            <a:ext cx="1152009" cy="11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1784" y="2925750"/>
            <a:ext cx="967516" cy="967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7"/>
          <p:cNvSpPr txBox="1"/>
          <p:nvPr/>
        </p:nvSpPr>
        <p:spPr>
          <a:xfrm>
            <a:off x="4389850" y="4641175"/>
            <a:ext cx="1837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Acá no tanto</a:t>
            </a:r>
            <a:endParaRPr/>
          </a:p>
        </p:txBody>
      </p:sp>
      <p:cxnSp>
        <p:nvCxnSpPr>
          <p:cNvPr id="359" name="Google Shape;359;p57"/>
          <p:cNvCxnSpPr>
            <a:stCxn id="358" idx="1"/>
            <a:endCxn id="354" idx="2"/>
          </p:cNvCxnSpPr>
          <p:nvPr/>
        </p:nvCxnSpPr>
        <p:spPr>
          <a:xfrm rot="10800000">
            <a:off x="4017250" y="3856075"/>
            <a:ext cx="372600" cy="11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57"/>
          <p:cNvSpPr txBox="1"/>
          <p:nvPr/>
        </p:nvSpPr>
        <p:spPr>
          <a:xfrm>
            <a:off x="7353325" y="4325563"/>
            <a:ext cx="1837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Escuchanos por acá (o en tu app de podcast  favorita)</a:t>
            </a:r>
            <a:endParaRPr/>
          </a:p>
        </p:txBody>
      </p:sp>
      <p:cxnSp>
        <p:nvCxnSpPr>
          <p:cNvPr id="361" name="Google Shape;361;p57"/>
          <p:cNvCxnSpPr>
            <a:stCxn id="360" idx="1"/>
          </p:cNvCxnSpPr>
          <p:nvPr/>
        </p:nvCxnSpPr>
        <p:spPr>
          <a:xfrm rot="10800000">
            <a:off x="6795325" y="3937663"/>
            <a:ext cx="558000" cy="7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Nerdfit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925" y="1042813"/>
            <a:ext cx="4901376" cy="305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928775" y="1421925"/>
            <a:ext cx="4037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Cobol Guy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526" y="666750"/>
            <a:ext cx="18288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928775" y="1421925"/>
            <a:ext cx="4037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Full metal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Programmer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50" y="1209175"/>
            <a:ext cx="4568250" cy="27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Memero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75" y="528662"/>
            <a:ext cx="4157451" cy="40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Niño 10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4">
            <a:alphaModFix/>
          </a:blip>
          <a:srcRect b="0" l="16391" r="18457" t="0"/>
          <a:stretch/>
        </p:blipFill>
        <p:spPr>
          <a:xfrm>
            <a:off x="3633375" y="909000"/>
            <a:ext cx="3249923" cy="33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 rotWithShape="1">
          <a:blip r:embed="rId5">
            <a:alphaModFix/>
          </a:blip>
          <a:srcRect b="0" l="26821" r="32521" t="18633"/>
          <a:stretch/>
        </p:blipFill>
        <p:spPr>
          <a:xfrm>
            <a:off x="5553664" y="1876388"/>
            <a:ext cx="2106609" cy="3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4352025"/>
            <a:ext cx="671251" cy="5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928775" y="1421925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Gamer</a:t>
            </a:r>
            <a:endParaRPr sz="3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475" y="930349"/>
            <a:ext cx="4389949" cy="32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1009350" y="2143950"/>
            <a:ext cx="292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rPr>
              <a:t>(Juega en clase)</a:t>
            </a:r>
            <a:endParaRPr sz="24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